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61" r:id="rId9"/>
    <p:sldId id="271" r:id="rId10"/>
    <p:sldId id="268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374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1</a:t>
            </a:r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7868108"/>
              </p:ext>
            </p:extLst>
          </p:nvPr>
        </p:nvGraphicFramePr>
        <p:xfrm>
          <a:off x="678809" y="1450873"/>
          <a:ext cx="9120619" cy="4589318"/>
        </p:xfrm>
        <a:graphic>
          <a:graphicData uri="http://schemas.openxmlformats.org/drawingml/2006/table">
            <a:tbl>
              <a:tblPr/>
              <a:tblGrid>
                <a:gridCol w="20764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44196">
                  <a:extLst>
                    <a:ext uri="{9D8B030D-6E8A-4147-A177-3AD203B41FA5}">
                      <a16:colId xmlns:a16="http://schemas.microsoft.com/office/drawing/2014/main" val="2895464835"/>
                    </a:ext>
                  </a:extLst>
                </a:gridCol>
              </a:tblGrid>
              <a:tr h="25698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571222"/>
                  </a:ext>
                </a:extLst>
              </a:tr>
              <a:tr h="881087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Đi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muộn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,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8h15(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), 13h33-13h35(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có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mặt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xin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phép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mà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lý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do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rõ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ràng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chính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đáng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.</a:t>
                      </a:r>
                    </a:p>
                    <a:p>
                      <a:pPr marL="285750" indent="-285750" rtl="0" fontAlgn="b">
                        <a:buFontTx/>
                        <a:buChar char="-"/>
                      </a:pP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Về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sớm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11h45 (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17h15(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chiều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).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582271"/>
                  </a:ext>
                </a:extLst>
              </a:tr>
              <a:tr h="587391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phải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8h45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sáng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1484489"/>
                  </a:ext>
                </a:extLst>
              </a:tr>
              <a:tr h="117478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13h30(5k)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Thiếu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keyword ( 2k/keyword)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Copy keyword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(10k),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copy keyword(5k)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3895863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Lướt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web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phục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vụ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quá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trình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- </a:t>
                      </a:r>
                      <a:r>
                        <a:rPr lang="en-US" sz="1600" dirty="0" err="1">
                          <a:latin typeface="Times New Roman" pitchFamily="18" charset="0"/>
                          <a:cs typeface="Times New Roman" pitchFamily="18" charset="0"/>
                        </a:rPr>
                        <a:t>Sử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dụng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facebook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xem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phim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, video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ngoài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kiến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thức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….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5607428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Nói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tục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chửi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Quy định học phí và Đào tạo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Gửi theo file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([C0922G1] TKB Bootcamp Preparation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17h15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khi Tutor review xong, Tutor sẽ kéo task qua cột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làm không được, cần giúp đỡ từ tutor thì kéo qua cột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&lt;&lt;Audit là phần thi vấn đáp thực hiện tại cuối module  sau khi học viên đã kết thúc module, trọng tâm nội dung các câu hỏi gửi đính kèm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module1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theo lịch sẽ làm trong 2 ngày (25-26/01/2022)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task) =&gt;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1894488"/>
              </p:ext>
            </p:extLst>
          </p:nvPr>
        </p:nvGraphicFramePr>
        <p:xfrm>
          <a:off x="167574" y="799588"/>
          <a:ext cx="11876037" cy="5974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71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810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5245769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8h15-8h30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endParaRPr lang="en-US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Support nếu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không có giờ học lý thuyết của học 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 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11h00-12h00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slack =&gt; h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viên tự học/demo bài tập của tutor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Demo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13h30-13h45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Update ken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Check ken </a:t>
                      </a:r>
                      <a:r>
                        <a:rPr lang="en-US" sz="1800" b="0" kern="1200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13h45-14h45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14h45-15h15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Tutor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hướng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dẫn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15h15-16h30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-Demo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Update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ngày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6261732"/>
              </p:ext>
            </p:extLst>
          </p:nvPr>
        </p:nvGraphicFramePr>
        <p:xfrm>
          <a:off x="167576" y="799588"/>
          <a:ext cx="11710736" cy="540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2589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390853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62591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4418956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 3 =&gt; giờ slack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Cải thiện kĩ năng trình bày, kĩ năng public-speaking.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giải thuật theo nhóm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giờ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câu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hỏi cần ôn tập của bài học trong tuần.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 4 =&gt; Note vào thread trên slack khi tutor gửi.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bạn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 viên sẽ ôn tập các kiến thức hỏng trong tuần (các câu hỏi hv note hôm thứ 4)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5: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biểu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tutor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mọi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17h00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 sung thêm 10 keywords ở các lý thuyết đã học trong tuần theo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tên học viên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Restrospective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=&gt; sinh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hoạt lớp với coach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6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(16h30-17h15)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 bắt tình hình lớp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hướng giải quyết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626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4920</TotalTime>
  <Words>950</Words>
  <Application>Microsoft Office PowerPoint</Application>
  <PresentationFormat>Widescreen</PresentationFormat>
  <Paragraphs>132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Elephant</vt:lpstr>
      <vt:lpstr>Times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module1 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hữu trung trần</cp:lastModifiedBy>
  <cp:revision>56</cp:revision>
  <dcterms:created xsi:type="dcterms:W3CDTF">2020-07-13T07:49:19Z</dcterms:created>
  <dcterms:modified xsi:type="dcterms:W3CDTF">2022-09-27T17:53:01Z</dcterms:modified>
</cp:coreProperties>
</file>